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703"/>
  </p:normalViewPr>
  <p:slideViewPr>
    <p:cSldViewPr snapToGrid="0">
      <p:cViewPr varScale="1">
        <p:scale>
          <a:sx n="78" d="100"/>
          <a:sy n="78" d="100"/>
        </p:scale>
        <p:origin x="2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16EDF-6B66-D795-D2C7-A35833CA0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6D420-E9BB-D999-50CD-02CF76048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324FA7-DB20-A9D6-1C64-EBC25097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8EEB9-A7E1-DB6B-8D25-239D6E79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07CC9-3EC5-F931-1FAF-49798D41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78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B88B4-98A5-AE92-E5B5-525C9F6F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A14ACD-88AD-4382-67D4-F8F54624C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1C9376-B99D-1614-EB9A-6CE43EDC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DC1BF2-40EF-875E-53CF-151E3E8C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E85016-0CAE-58A8-E26F-49E298B8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63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7F393E3-F993-E59D-4057-C8B049E29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A8D591-8D61-22E9-F660-0E7B5873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A959D1-2CA7-868F-9DE5-14BC4300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5777C-F33F-9BDA-D736-929650C5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05582-4A0D-BEFB-A80D-538A78D0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4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BB8E9-6A90-3A32-CE13-6716D4A2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ACF90-BF90-D3D1-2529-1C87D4D2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3A796-9767-699A-9AB8-41A9BF05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6ABF9-0EB0-782D-24B0-B1252DA1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8C0ADB-3E78-CF69-C890-C464A8B3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5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713CB-F9DC-CF64-037A-FCF1F98F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44BBC-BC21-A8E6-D935-A285F760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D5E8F-40C7-3E8B-9C66-8FA03384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BD9BA4-FA03-2FF1-2A51-14F5EEEE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FDDCF-B81E-1914-F8B4-1751851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74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40BC-FECC-E94D-E1DC-EAC6E172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3B3F7-75CB-664A-6C9D-72A26E22B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BDACF9-726F-5C56-E38A-A3E360B56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76086D-E64B-86FA-8B6C-433007FC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F13669-47FE-4323-4E3F-51654318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0B479E-EE76-B6DC-1359-BAC3019C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92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F0E2E-2685-A88F-AEC1-31DED4A7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4F0056-A283-D5EA-4AF6-88E14FA9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EE6813-405D-048F-D8B6-98945703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73D022-CC4E-63B2-ED47-FC21D9267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DBAC5D-8425-1378-78C5-5566772D2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1D9A46-861A-61C7-D123-A8A04A73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C81523-4B61-BD1C-5C32-ACE7BE47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1E525F-9701-190C-C2CF-CF6CD35E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37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EE072-B24A-FB92-CD60-4B7D6CB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6F7A28-012C-8E4A-1F15-3616863B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533228-4356-AE68-5B2C-FBB24226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667828-F244-4FDB-B5BB-1B41CC20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40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AF7C19-2118-0335-A25A-4B06FFB2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31249B-DCF2-A2DF-1D24-8D28B38D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3703A-BC86-BB3F-39BA-2875F1FB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2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F6CD8-70DF-62C6-A89B-E20EC288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9CE11A-D624-8FDE-4823-568E6283F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C08F22-CE62-B0DD-CD11-ADE14148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DA950A-0781-6C02-E016-C83E6401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A1701-305E-B716-3B54-8CFCF375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9AF48-6C43-BE54-70BF-F1433F83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84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7A87C-7791-CE3E-3784-0C3C8EDD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EA6FC2-C708-DF51-EF39-322DB7F55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94FF60-F43D-F0BF-3D6A-8C6DF7281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C86A46-C51B-165D-76D5-0CCABA0F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E8B18C-B673-2266-A653-239A5554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1C9ED5-AAEB-91D9-C742-F61DF968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69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113109-77BE-09F1-6305-22D6FA85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9B19C-7FC1-82D1-A595-C1CABB0D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E820C-448E-E7C7-EE1E-519890D2A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751006-8FCA-E8CD-23AE-711BD6877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8A6993-CA31-0836-DBE9-A857CA401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07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Meine </a:t>
            </a:r>
            <a:r>
              <a:rPr lang="en-US" sz="3200" dirty="0" err="1"/>
              <a:t>Pflanzen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525A304D-47BD-48CA-F1A6-0EE69A2B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79" y="374967"/>
            <a:ext cx="6322241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hinzufügen</a:t>
            </a:r>
            <a:endParaRPr lang="en-US" sz="3200" dirty="0"/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Gespeicherte</a:t>
            </a:r>
            <a:r>
              <a:rPr lang="en-US" sz="3200" dirty="0"/>
              <a:t> </a:t>
            </a:r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bearbeiten</a:t>
            </a:r>
            <a:r>
              <a:rPr lang="en-US" sz="3200" dirty="0"/>
              <a:t>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C531FA73-F209-483E-C8D5-EA9E75F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öffnen</a:t>
            </a:r>
            <a:endParaRPr lang="en-US" sz="3200" dirty="0"/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Header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6330"/>
            <a:ext cx="7772400" cy="51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Breitbild</PresentationFormat>
  <Paragraphs>41</Paragraphs>
  <Slides>21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Wingdings</vt:lpstr>
      <vt:lpstr>Office</vt:lpstr>
      <vt:lpstr>PowerPoint-Präsentation</vt:lpstr>
      <vt:lpstr>Problem und Ausgangsstellung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Julian Stengele</cp:lastModifiedBy>
  <cp:revision>4</cp:revision>
  <dcterms:created xsi:type="dcterms:W3CDTF">2025-06-01T08:40:43Z</dcterms:created>
  <dcterms:modified xsi:type="dcterms:W3CDTF">2025-06-02T09:00:24Z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